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comments/comment2.xml" ContentType="application/vnd.openxmlformats-officedocument.presentationml.comments+xml"/>
  <Override PartName="/ppt/theme/theme1.xml" ContentType="application/vnd.openxmlformats-officedocument.theme+xml"/>
  <Override PartName="/ppt/slides/slide2.xml" ContentType="application/vnd.openxmlformats-officedocument.presentationml.slid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comments/comment1.xml" ContentType="application/vnd.openxmlformats-officedocument.presentationml.comment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v-S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Olle Bergman" initials="OB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 showOutlineIcons="0">
    <p:restoredLeft sz="15620"/>
    <p:restoredTop sz="94660"/>
  </p:normalViewPr>
  <p:slideViewPr>
    <p:cSldViewPr snapToObjects="1">
      <p:cViewPr>
        <p:scale>
          <a:sx n="50" d="100"/>
          <a:sy n="50" d="100"/>
        </p:scale>
        <p:origin x="-1920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printerSettings" Target="printerSettings/printerSettings1.bin"/><Relationship Id="rId5" Type="http://schemas.openxmlformats.org/officeDocument/2006/relationships/commentAuthors" Target="commentAuthors.xml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 authorId="0" dt="2008-09-23T15:21:42.731" idx="1">
    <p:pos x="5760" y="-720"/>
    <p:text/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 authorId="0" dt="2008-09-23T15:21:42.731" idx="2">
    <p:pos x="5760" y="-720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58282-86F3-D940-9423-E8B63F4BE0B9}" type="datetime1">
              <a:rPr lang="sv-SE"/>
              <a:pPr>
                <a:defRPr/>
              </a:pPr>
              <a:t>08-09-23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12B7A-E6C5-EF47-AE6A-DC39BF886D11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6557E-6E68-0646-9AE4-B94A0F9D2DA0}" type="datetime1">
              <a:rPr lang="sv-SE"/>
              <a:pPr>
                <a:defRPr/>
              </a:pPr>
              <a:t>08-09-23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92341-CE5D-7F44-A719-39682312A7E5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91E8D-6F5B-CF49-8774-C129D2419640}" type="datetime1">
              <a:rPr lang="sv-SE"/>
              <a:pPr>
                <a:defRPr/>
              </a:pPr>
              <a:t>08-09-23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CA64F-A4C2-9746-A4E8-B71CA98D856A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1302C-E29D-5742-A4DF-D582E3E166DD}" type="datetime1">
              <a:rPr lang="sv-SE"/>
              <a:pPr>
                <a:defRPr/>
              </a:pPr>
              <a:t>08-09-23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30ABF-CBC9-BF46-9C48-29E51808F326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D6748-7A22-5742-8511-AE780133F751}" type="datetime1">
              <a:rPr lang="sv-SE"/>
              <a:pPr>
                <a:defRPr/>
              </a:pPr>
              <a:t>08-09-23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1184D-E455-014E-8B32-3768F36CBB07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03BD9-1C88-184A-8679-FBA7D931B716}" type="datetime1">
              <a:rPr lang="sv-SE"/>
              <a:pPr>
                <a:defRPr/>
              </a:pPr>
              <a:t>08-09-23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5827D-C192-794B-A613-32D13AB4461B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9A3FC-5DBD-B841-9B8D-110A67FB764D}" type="datetime1">
              <a:rPr lang="sv-SE"/>
              <a:pPr>
                <a:defRPr/>
              </a:pPr>
              <a:t>08-09-23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0495D-EC47-4649-930C-5FD83C2F3349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1B137-53FD-A84D-B47D-3A492159B886}" type="datetime1">
              <a:rPr lang="sv-SE"/>
              <a:pPr>
                <a:defRPr/>
              </a:pPr>
              <a:t>08-09-23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9FE09-B2BA-7C47-856E-291AAFF13A7B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C3172-C14A-0244-BD31-015CE1A74E25}" type="datetime1">
              <a:rPr lang="sv-SE"/>
              <a:pPr>
                <a:defRPr/>
              </a:pPr>
              <a:t>08-09-23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4ABC3-B292-F84F-861E-83CC0A73789F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13B5B-F487-9347-9042-00D60CF3E14B}" type="datetime1">
              <a:rPr lang="sv-SE"/>
              <a:pPr>
                <a:defRPr/>
              </a:pPr>
              <a:t>08-09-23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3FC99-8E54-274E-9390-E67BA191769F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B56FF-7925-2D4F-B759-EB3CC8848A95}" type="datetime1">
              <a:rPr lang="sv-SE"/>
              <a:pPr>
                <a:defRPr/>
              </a:pPr>
              <a:t>08-09-23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6075B-A4CB-FE4A-B369-5271C784D0B4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4204881-7E56-7744-AD6C-76FF4AF65967}" type="datetime1">
              <a:rPr lang="sv-SE"/>
              <a:pPr>
                <a:defRPr/>
              </a:pPr>
              <a:t>08-09-23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04CA29-1F8A-1B4F-B89A-A49E162F6CB4}" type="slidenum">
              <a:rPr lang="sv-SE"/>
              <a:pPr>
                <a:defRPr/>
              </a:pPr>
              <a:t>‹Nr.›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3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3" Type="http://schemas.openxmlformats.org/officeDocument/2006/relationships/comments" Target="../comments/commen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DSC_01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160000" cy="6858000"/>
          </a:xfrm>
          <a:prstGeom prst="rect">
            <a:avLst/>
          </a:prstGeom>
        </p:spPr>
      </p:pic>
      <p:sp>
        <p:nvSpPr>
          <p:cNvPr id="13314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smtClean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sv-SE" smtClean="0">
              <a:ea typeface="+mn-ea"/>
              <a:cs typeface="+mn-cs"/>
            </a:endParaRPr>
          </a:p>
        </p:txBody>
      </p:sp>
      <p:sp>
        <p:nvSpPr>
          <p:cNvPr id="13317" name="textruta 5"/>
          <p:cNvSpPr txBox="1">
            <a:spLocks noChangeArrowheads="1"/>
          </p:cNvSpPr>
          <p:nvPr/>
        </p:nvSpPr>
        <p:spPr bwMode="auto">
          <a:xfrm>
            <a:off x="381000" y="323056"/>
            <a:ext cx="2362200" cy="646113"/>
          </a:xfrm>
          <a:prstGeom prst="rect">
            <a:avLst/>
          </a:prstGeom>
          <a:solidFill>
            <a:srgbClr val="FFFF00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sv-SE">
                <a:latin typeface="Calibri" charset="0"/>
              </a:rPr>
              <a:t>Bakgrund: ett heltäckande foto</a:t>
            </a:r>
          </a:p>
        </p:txBody>
      </p:sp>
      <p:sp>
        <p:nvSpPr>
          <p:cNvPr id="13318" name="textruta 6"/>
          <p:cNvSpPr txBox="1">
            <a:spLocks noChangeArrowheads="1"/>
          </p:cNvSpPr>
          <p:nvPr/>
        </p:nvSpPr>
        <p:spPr bwMode="auto">
          <a:xfrm>
            <a:off x="6705600" y="323056"/>
            <a:ext cx="2362200" cy="646112"/>
          </a:xfrm>
          <a:prstGeom prst="rect">
            <a:avLst/>
          </a:prstGeom>
          <a:solidFill>
            <a:srgbClr val="FFFF00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sv-SE">
                <a:latin typeface="Calibri" charset="0"/>
              </a:rPr>
              <a:t>Foto: Gustav Bergman</a:t>
            </a:r>
          </a:p>
          <a:p>
            <a:r>
              <a:rPr lang="sv-SE">
                <a:latin typeface="Calibri" charset="0"/>
              </a:rPr>
              <a:t>www.kanban.se</a:t>
            </a:r>
          </a:p>
        </p:txBody>
      </p:sp>
      <p:sp>
        <p:nvSpPr>
          <p:cNvPr id="8" name="Rektangel 7"/>
          <p:cNvSpPr/>
          <p:nvPr/>
        </p:nvSpPr>
        <p:spPr>
          <a:xfrm>
            <a:off x="685800" y="1160463"/>
            <a:ext cx="8458200" cy="59436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>
              <a:solidFill>
                <a:schemeClr val="bg1"/>
              </a:solidFill>
            </a:endParaRPr>
          </a:p>
        </p:txBody>
      </p:sp>
      <p:sp>
        <p:nvSpPr>
          <p:cNvPr id="13320" name="textruta 8"/>
          <p:cNvSpPr txBox="1">
            <a:spLocks noChangeArrowheads="1"/>
          </p:cNvSpPr>
          <p:nvPr/>
        </p:nvSpPr>
        <p:spPr bwMode="auto">
          <a:xfrm>
            <a:off x="914400" y="1487488"/>
            <a:ext cx="4343400" cy="646112"/>
          </a:xfrm>
          <a:prstGeom prst="rect">
            <a:avLst/>
          </a:prstGeom>
          <a:solidFill>
            <a:srgbClr val="FFFF00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sv-SE">
                <a:latin typeface="Calibri" charset="0"/>
              </a:rPr>
              <a:t>Ovanpå: en vit kvadrat som görs lagom genomskinlig (här: 40 % genomskinlighet)</a:t>
            </a:r>
          </a:p>
        </p:txBody>
      </p:sp>
      <p:sp>
        <p:nvSpPr>
          <p:cNvPr id="13321" name="textruta 9"/>
          <p:cNvSpPr txBox="1">
            <a:spLocks noChangeArrowheads="1"/>
          </p:cNvSpPr>
          <p:nvPr/>
        </p:nvSpPr>
        <p:spPr bwMode="auto">
          <a:xfrm>
            <a:off x="2057400" y="3429000"/>
            <a:ext cx="73152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sv-SE" sz="9200">
                <a:solidFill>
                  <a:srgbClr val="800000"/>
                </a:solidFill>
                <a:latin typeface="Trebuchet MS" charset="0"/>
                <a:ea typeface="Trebuchet MS" charset="0"/>
                <a:cs typeface="Trebuchet MS" charset="0"/>
              </a:rPr>
              <a:t>INFÖR VÅREN</a:t>
            </a:r>
          </a:p>
        </p:txBody>
      </p:sp>
      <p:sp>
        <p:nvSpPr>
          <p:cNvPr id="13322" name="textruta 10"/>
          <p:cNvSpPr txBox="1">
            <a:spLocks noChangeArrowheads="1"/>
          </p:cNvSpPr>
          <p:nvPr/>
        </p:nvSpPr>
        <p:spPr bwMode="auto">
          <a:xfrm>
            <a:off x="914400" y="2478088"/>
            <a:ext cx="4343400" cy="646112"/>
          </a:xfrm>
          <a:prstGeom prst="rect">
            <a:avLst/>
          </a:prstGeom>
          <a:solidFill>
            <a:srgbClr val="FFFF00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sv-SE">
                <a:latin typeface="Calibri" charset="0"/>
              </a:rPr>
              <a:t>Sist: en rejäl rubrik i ett lättläst och tilltalande typsnitt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DSC_01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160000" cy="6858000"/>
          </a:xfrm>
          <a:prstGeom prst="rect">
            <a:avLst/>
          </a:prstGeom>
        </p:spPr>
      </p:pic>
      <p:sp>
        <p:nvSpPr>
          <p:cNvPr id="14338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smtClean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sv-SE" smtClean="0">
              <a:ea typeface="+mn-ea"/>
              <a:cs typeface="+mn-cs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0" y="0"/>
            <a:ext cx="10160000" cy="68580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>
              <a:solidFill>
                <a:schemeClr val="bg1"/>
              </a:solidFill>
            </a:endParaRPr>
          </a:p>
        </p:txBody>
      </p:sp>
      <p:sp>
        <p:nvSpPr>
          <p:cNvPr id="14343" name="textruta 8"/>
          <p:cNvSpPr txBox="1">
            <a:spLocks noChangeArrowheads="1"/>
          </p:cNvSpPr>
          <p:nvPr/>
        </p:nvSpPr>
        <p:spPr bwMode="auto">
          <a:xfrm>
            <a:off x="914400" y="1160463"/>
            <a:ext cx="838200" cy="369887"/>
          </a:xfrm>
          <a:prstGeom prst="rect">
            <a:avLst/>
          </a:prstGeom>
          <a:solidFill>
            <a:srgbClr val="FFFF00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sv-SE">
                <a:latin typeface="Calibri" charset="0"/>
              </a:rPr>
              <a:t>KLART!</a:t>
            </a:r>
          </a:p>
        </p:txBody>
      </p:sp>
      <p:sp>
        <p:nvSpPr>
          <p:cNvPr id="14344" name="textruta 9"/>
          <p:cNvSpPr txBox="1">
            <a:spLocks noChangeArrowheads="1"/>
          </p:cNvSpPr>
          <p:nvPr/>
        </p:nvSpPr>
        <p:spPr bwMode="auto">
          <a:xfrm>
            <a:off x="1066800" y="2606675"/>
            <a:ext cx="73152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sv-SE" sz="9200">
                <a:solidFill>
                  <a:srgbClr val="800000"/>
                </a:solidFill>
                <a:latin typeface="Trebuchet MS" charset="0"/>
                <a:ea typeface="Trebuchet MS" charset="0"/>
                <a:cs typeface="Trebuchet MS" charset="0"/>
              </a:rPr>
              <a:t>INFÖR VÅREN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47</Words>
  <Application>Microsoft Macintosh PowerPoint</Application>
  <PresentationFormat>Bildspel på skärmen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Använt typsnitt</vt:lpstr>
      </vt:variant>
      <vt:variant>
        <vt:i4>4</vt:i4>
      </vt:variant>
      <vt:variant>
        <vt:lpstr>Formgivningsmall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Calibri</vt:lpstr>
      <vt:lpstr>ＭＳ Ｐゴシック</vt:lpstr>
      <vt:lpstr>Arial</vt:lpstr>
      <vt:lpstr>Trebuchet MS</vt:lpstr>
      <vt:lpstr>Office-tema</vt:lpstr>
      <vt:lpstr>Bild 1</vt:lpstr>
      <vt:lpstr>Bild 2</vt:lpstr>
    </vt:vector>
  </TitlesOfParts>
  <Company>Bergmans Bokstäver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Olle Bergman</dc:creator>
  <cp:lastModifiedBy>Olle Bergman</cp:lastModifiedBy>
  <cp:revision>3</cp:revision>
  <dcterms:created xsi:type="dcterms:W3CDTF">2008-09-23T13:35:19Z</dcterms:created>
  <dcterms:modified xsi:type="dcterms:W3CDTF">2008-09-23T13:49:12Z</dcterms:modified>
</cp:coreProperties>
</file>